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56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69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DCF2AA-9930-4F95-8C3E-54E84AA02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2CDFF79-F251-4307-8067-3D0C280D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DA4314-6E23-429F-9E8D-45AE0FFC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67CF13-086C-4BDE-800B-EBD202AC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6EA0750-1555-4421-870E-F3AE730E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54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BB82AF-FD92-4F48-906E-CE2382E0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6A6DDAA-C0A0-4D02-B4AA-D6DF623E0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EFF6C90-3470-4BAF-84F9-825BF1B9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427935C-86F9-4C21-BD47-DC056601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EF05A7D-CB66-4D41-BF08-C19971E7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620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2BEACEE-D4B1-42C0-B70D-B17D3DE6F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FAEA710-7155-4156-B9EC-7977F8F7A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EF51E7F-05BC-40A4-8391-574C806E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946F4F7-03EB-4380-AB01-685B3D92B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33DD62A-4C49-427D-8660-59FA0E2A1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186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129D16-069B-48A2-9795-D598F3AA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400080-B630-417A-8AA5-2920D624F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5CBDD8-4D62-466B-975E-ED359641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A43D6E-D72C-4CE8-B6D6-AE1A610C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75A6D56-BB2C-4F23-95B1-DD9BEB0C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508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47BCB1-9C13-463B-9929-21E3FBF7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A19C3C9-C4E2-4BF2-ACAF-AFFA9DB8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9C0A12-A31B-4E1D-852A-286421B5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273902-5C3C-4A60-BFE4-AF45A5C0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40132D-C937-42BF-945B-EAE1D96B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64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C2C64E-BBC7-4C7B-AECC-D6D24072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A04D64-E259-43B8-9089-34B9E2B78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504039-A1E3-4777-881D-66CF0905F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D1E9944-89D6-4E99-B8AE-B1581AEB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F760445-77AF-4560-8C67-6E8610D9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76C0474-FAB8-4062-A5E3-996A3712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5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81D2C3-22E1-4EA6-9376-5AE8B247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04939FE-C8BB-4010-B9ED-92F2EAB55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3E616EA-2C2C-4754-8767-0B3CC185C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0317D58-9AC5-46B4-AF8E-398FB864D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8234407-1816-47F6-B33C-476BE7BA9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88A7FC2-EF3F-47CC-82DD-33E8BF5B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1B05BD8-F496-44A5-95DE-4EB0527C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D872F78-C818-4644-A8B6-D8C48D3F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77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D6E3B9-1321-4C25-970A-2A9599AA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4E8D3D1A-8EBE-4D40-9E2C-712914F0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19944EF-BD02-4630-B8BE-22ACDE60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06FA9CD-9E73-4EC4-A915-D577EFE4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63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55BDF9E-5320-4F1B-B90E-804D9DF8D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D3925D0D-0CDC-4474-AFF4-00B80227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14B3387-0686-4654-B882-6350742B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540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6B6FEB-F4FD-4E94-9CD9-7547D65A6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E80F18-7D0C-4490-A00B-27D4B580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93F8E4D-8BE0-4951-AF61-7BF9B4B84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C8402C3-62D7-452F-B8D4-DF73B1DF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4D56C26-468E-4A8C-801B-151B28DE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5B36587-3EAE-47DB-8706-100A6A83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005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278A21-29AD-4CDC-BABD-BFBB166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B993A69-574E-4283-86E0-E74B856B5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DDECFC6-486C-432F-8864-BB95B05D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82E9EE-F44D-4654-834F-4F75C303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37D217E-CDA2-436D-BBAF-0194DBA6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276DA2-5D24-4B92-B76E-85AD864D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350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E55D56B-93D0-44A7-B640-68BF3A3F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A4E4DDA-91E6-481A-B92E-0F251383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9B84F4C-BCFC-4A2D-971A-048FDE88F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E6CAE-BAFC-4B07-BA8B-7E2685BBFB2D}" type="datetimeFigureOut">
              <a:rPr lang="tr-TR" smtClean="0"/>
              <a:t>15.01.2021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716A39-6C79-48BE-811E-12551802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314DF9E-A79C-4ED5-877D-0229688BA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9956-CD8A-4392-85AE-0638315E13B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035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6.Yapısal Analiz</a:t>
            </a:r>
            <a:endParaRPr lang="tr-TR" sz="3200" b="1" dirty="0"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F38981-10AB-4206-ADAF-D493DF391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360"/>
            <a:ext cx="12192000" cy="60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5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C3016A-F35C-475B-A623-25DD4C29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024"/>
            <a:ext cx="12192000" cy="544395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41A2811-30F1-46FB-9E4F-A9192B67A90F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.1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2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F689D7-6E0D-4CCB-9F7D-344D2F0B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86"/>
            <a:ext cx="12192000" cy="65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8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08F5AD-2979-43AD-9854-9CEB67ED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782"/>
            <a:ext cx="12192000" cy="46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61E284-EA60-4ED1-A66A-E8CC6FC84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"/>
            <a:ext cx="12192000" cy="618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2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895ED7-DA68-424B-8A04-A65A3BE3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" y="584032"/>
            <a:ext cx="12192000" cy="626241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767EE80-C36E-43FA-8AED-104A5CBC9105}"/>
              </a:ext>
            </a:extLst>
          </p:cNvPr>
          <p:cNvSpPr txBox="1"/>
          <p:nvPr/>
        </p:nvSpPr>
        <p:spPr>
          <a:xfrm>
            <a:off x="58634" y="8022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.2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5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6755A15-7EFA-44A3-8063-497074FE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069"/>
            <a:ext cx="12192000" cy="595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5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8767DE0-0F5E-4B50-8BAB-20E3C9F3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54"/>
            <a:ext cx="12192000" cy="63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6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A450DB-743F-41E8-ADA1-18DA5841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34"/>
            <a:ext cx="12192000" cy="65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27DF43-B777-4DB5-9862-884806AF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75"/>
            <a:ext cx="12192000" cy="64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32C989C-6921-42F0-BFE1-DF2ACD156BA6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6.1 Basit Kafes Sistemleri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B3E5817-DB31-4B9B-A001-840F4164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842"/>
            <a:ext cx="12192000" cy="61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73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8FC08C-5D24-4ECA-9C40-FD721B17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53"/>
            <a:ext cx="12192000" cy="612227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A88F174-9EAD-47C4-875B-096699F7FF51}"/>
              </a:ext>
            </a:extLst>
          </p:cNvPr>
          <p:cNvSpPr txBox="1"/>
          <p:nvPr/>
        </p:nvSpPr>
        <p:spPr>
          <a:xfrm>
            <a:off x="58634" y="8022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.3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5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D3F21E-3F6E-46D1-9A27-B6FE0764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56"/>
            <a:ext cx="12192000" cy="65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31B3749-7612-44F4-8EF4-EB16BE93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75"/>
            <a:ext cx="12192000" cy="67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29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9298CA1-B5ED-401B-8A81-0ABA56D0E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" y="0"/>
            <a:ext cx="1217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67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6200356-C34A-40BE-8AB5-5E23A488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53"/>
            <a:ext cx="12192000" cy="63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233349-FFBF-4EDD-B6D7-FA39D8C5A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CC040A2-41C1-427C-B33A-DCB666E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058999-53A3-4D71-95BF-D679C9FC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6" y="0"/>
            <a:ext cx="11923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96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20740FC-E1F0-43BC-8B3E-166FF98F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125"/>
            <a:ext cx="12192000" cy="509974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F6C6151-FBA7-4198-BA29-0BFEF48783E5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6.3 Sıfır Kuvvet Çubukları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70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4F81C17-D994-4DAF-A1BF-96C021B5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406"/>
            <a:ext cx="12192000" cy="53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70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7D045D7-D30F-4413-ADF5-41704F833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896"/>
            <a:ext cx="12192000" cy="51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0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6847125-C2F5-47F4-9206-AE1B032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66"/>
            <a:ext cx="12192000" cy="51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1DAA077-AC89-4251-A73F-566E23E8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695"/>
            <a:ext cx="12192000" cy="617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9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B758948-B830-4923-8B7C-C40F6C832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04"/>
            <a:ext cx="12192000" cy="64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5175A98-7222-4165-B1D7-021CD6E2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260"/>
            <a:ext cx="12192000" cy="51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57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22106D1-4E84-41C2-B6B3-8D3A4D43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66"/>
            <a:ext cx="12192000" cy="51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9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09113D-D468-4481-A517-D76AABAE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897"/>
            <a:ext cx="12192000" cy="61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7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63AAB33-2B61-428B-B271-E937E2ED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61"/>
            <a:ext cx="12192000" cy="624511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C122D7-55AA-4507-A4FA-8015B60F91E2}"/>
              </a:ext>
            </a:extLst>
          </p:cNvPr>
          <p:cNvSpPr txBox="1"/>
          <p:nvPr/>
        </p:nvSpPr>
        <p:spPr>
          <a:xfrm>
            <a:off x="58634" y="8022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65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5EA09B5-E259-4FCF-A2CD-E534C582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88"/>
            <a:ext cx="12192000" cy="64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8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C4C12E1-BAAD-41E6-85A6-901CEDBC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33"/>
            <a:ext cx="12192000" cy="65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6F903C5-FC09-40B0-AF52-EF71EF0B4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6189"/>
            <a:ext cx="12192000" cy="39880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804F44C-8D26-4001-8BF2-C24801B0A667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6.4 Kesim Yöntemi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379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A39DD8-045A-4815-8875-22D32A49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163"/>
            <a:ext cx="12192000" cy="597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6F7A7F-C10B-4614-98D8-BBB4AF8D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859"/>
            <a:ext cx="12192000" cy="59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0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58F3FC5-4838-4167-95EE-627ED683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69"/>
            <a:ext cx="12192000" cy="62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83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82D7DFA-3649-4635-842B-F25792BE7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75"/>
            <a:ext cx="12192000" cy="64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45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761792-9957-4FBF-A5F0-469EB70A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35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232D1CF-857E-4901-8EFB-94079483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172"/>
            <a:ext cx="12192000" cy="625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8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8BFF7B7-2312-4B74-9C11-07DD7525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374"/>
            <a:ext cx="12192000" cy="615739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6FA7D02-66A6-4776-B242-B79FA0C2C785}"/>
              </a:ext>
            </a:extLst>
          </p:cNvPr>
          <p:cNvSpPr txBox="1"/>
          <p:nvPr/>
        </p:nvSpPr>
        <p:spPr>
          <a:xfrm>
            <a:off x="58634" y="8022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.5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6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BC806F-3183-4128-967B-3E2DBFBD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17"/>
            <a:ext cx="12192000" cy="61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95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7544B5-2BD2-4314-A52A-B07BEEDF9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893"/>
            <a:ext cx="12192000" cy="552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75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F93CC8A-016F-401A-8492-8ADDB1D1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665"/>
            <a:ext cx="12192000" cy="58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3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52E3338-A21A-4A05-8FEE-28D9D3F6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524121"/>
            <a:ext cx="12009748" cy="631502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E5460BB-C2FB-468A-BE96-3F4F1D5084EB}"/>
              </a:ext>
            </a:extLst>
          </p:cNvPr>
          <p:cNvSpPr txBox="1"/>
          <p:nvPr/>
        </p:nvSpPr>
        <p:spPr>
          <a:xfrm>
            <a:off x="58634" y="8022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.7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37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F15043-C66F-4158-8479-08D95A1C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4"/>
            <a:ext cx="12192000" cy="68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C68480E-95FC-4634-B513-743B182D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77"/>
            <a:ext cx="12192000" cy="65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3159D9-F598-436C-9DA9-D5C76102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73"/>
            <a:ext cx="12192000" cy="62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6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93B897D-962C-48A3-9F9A-A41E8B1F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14"/>
            <a:ext cx="12192000" cy="65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2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EA6F36-93ED-4FF3-B865-061F8668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138"/>
            <a:ext cx="12192000" cy="581572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3B6553D-6C18-410A-AAC0-3DA0D770F466}"/>
              </a:ext>
            </a:extLst>
          </p:cNvPr>
          <p:cNvSpPr txBox="1"/>
          <p:nvPr/>
        </p:nvSpPr>
        <p:spPr>
          <a:xfrm>
            <a:off x="134048" y="121028"/>
            <a:ext cx="469247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.6-28 </a:t>
            </a:r>
            <a:r>
              <a:rPr lang="tr-TR" sz="1600" b="1" dirty="0">
                <a:latin typeface="BankGothic Md BT" panose="020B0807020203060204" pitchFamily="34" charset="0"/>
                <a:cs typeface="Calibri" panose="020F0502020204030204" pitchFamily="34" charset="0"/>
              </a:rPr>
              <a:t>(PROBLEMS)</a:t>
            </a:r>
            <a:endParaRPr lang="tr-TR" sz="16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861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91CB2A4-8304-4B29-9703-72F617F8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749"/>
            <a:ext cx="12192000" cy="61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4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AA1A88-942D-4719-B08D-F3CC068C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8"/>
            <a:ext cx="12192000" cy="65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1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320BB7-ABED-4E9A-8A2B-DE7482AF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902"/>
            <a:ext cx="12192000" cy="628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7BEB12-B744-45E1-B011-6A77D342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090"/>
            <a:ext cx="12192000" cy="52978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FC84355-CAB0-4DB5-B931-FA27394E5600}"/>
              </a:ext>
            </a:extLst>
          </p:cNvPr>
          <p:cNvSpPr txBox="1"/>
          <p:nvPr/>
        </p:nvSpPr>
        <p:spPr>
          <a:xfrm>
            <a:off x="124624" y="160782"/>
            <a:ext cx="45604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6.2 Düğüm Noktaları Yöntemi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54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6C72455-6F65-4748-9858-FEBA1CB18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084"/>
            <a:ext cx="12192000" cy="61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7F9884-016C-4C13-8576-BDF4A81B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421"/>
            <a:ext cx="12192000" cy="43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4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37</Words>
  <Application>Microsoft Office PowerPoint</Application>
  <PresentationFormat>Geniş ekran</PresentationFormat>
  <Paragraphs>13</Paragraphs>
  <Slides>53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53</vt:i4>
      </vt:variant>
    </vt:vector>
  </HeadingPairs>
  <TitlesOfParts>
    <vt:vector size="58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16</cp:revision>
  <dcterms:created xsi:type="dcterms:W3CDTF">2020-12-01T12:01:20Z</dcterms:created>
  <dcterms:modified xsi:type="dcterms:W3CDTF">2021-01-15T20:00:22Z</dcterms:modified>
</cp:coreProperties>
</file>